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63" r:id="rId16"/>
    <p:sldId id="266" r:id="rId17"/>
    <p:sldId id="27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7" autoAdjust="0"/>
    <p:restoredTop sz="94660"/>
  </p:normalViewPr>
  <p:slideViewPr>
    <p:cSldViewPr snapToGrid="0">
      <p:cViewPr varScale="1">
        <p:scale>
          <a:sx n="84" d="100"/>
          <a:sy n="84" d="100"/>
        </p:scale>
        <p:origin x="189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15-09-2021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50">
        <p159:morph option="byObject"/>
      </p:transition>
    </mc:Choice>
    <mc:Fallback xmlns="">
      <p:transition spd="slow" advClick="0" advTm="2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sp>
        <p:nvSpPr>
          <p:cNvPr id="4" name="TextBox 3">
            <a:extLst>
              <a:ext uri="{FF2B5EF4-FFF2-40B4-BE49-F238E27FC236}">
                <a16:creationId xmlns:a16="http://schemas.microsoft.com/office/drawing/2014/main" id="{58802156-9925-43B8-ADC5-EE5FC2065779}"/>
              </a:ext>
            </a:extLst>
          </p:cNvPr>
          <p:cNvSpPr txBox="1"/>
          <p:nvPr/>
        </p:nvSpPr>
        <p:spPr>
          <a:xfrm>
            <a:off x="6467474" y="3749466"/>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User actions to showcase taxi movement and booking scenarios</a:t>
            </a:r>
          </a:p>
          <a:p>
            <a:r>
              <a:rPr lang="en-US" sz="1700" dirty="0"/>
              <a:t>Description- Taxi Simulator and User Simulators majorly used to simulate Taxi driver and User actions and movements in order to provide user interface like behavior</a:t>
            </a:r>
          </a:p>
          <a:p>
            <a:r>
              <a:rPr lang="en-US" sz="1700" dirty="0"/>
              <a:t>Steps to execute- Both Taxi Simulators and User simulators are placed in AWS EC </a:t>
            </a:r>
            <a:r>
              <a:rPr lang="en-US" sz="1700"/>
              <a:t>machines..</a:t>
            </a:r>
            <a:endParaRPr lang="en-US" sz="1700" dirty="0"/>
          </a:p>
          <a:p>
            <a:r>
              <a:rPr lang="en-US" sz="1700" dirty="0"/>
              <a:t>Scenarios supported- </a:t>
            </a:r>
          </a:p>
          <a:p>
            <a:pPr lvl="1"/>
            <a:r>
              <a:rPr lang="en-US" sz="1700" dirty="0"/>
              <a:t>Taxi Simulator supports: </a:t>
            </a:r>
          </a:p>
          <a:p>
            <a:pPr lvl="2"/>
            <a:r>
              <a:rPr lang="en-US" sz="1700" dirty="0"/>
              <a:t>Taxi generation</a:t>
            </a:r>
          </a:p>
          <a:p>
            <a:pPr lvl="2"/>
            <a:r>
              <a:rPr lang="en-US" sz="1700" dirty="0"/>
              <a:t>Taxi Tracking</a:t>
            </a:r>
          </a:p>
          <a:p>
            <a:pPr lvl="2"/>
            <a:r>
              <a:rPr lang="en-US" sz="1700" dirty="0"/>
              <a:t>Taxi movement</a:t>
            </a:r>
          </a:p>
          <a:p>
            <a:pPr lvl="1"/>
            <a:r>
              <a:rPr lang="en-US" sz="1700" dirty="0"/>
              <a:t>User Simulator Supports</a:t>
            </a:r>
          </a:p>
          <a:p>
            <a:pPr lvl="2"/>
            <a:r>
              <a:rPr lang="en-US" sz="1700" dirty="0"/>
              <a:t>User Signup</a:t>
            </a:r>
          </a:p>
          <a:p>
            <a:pPr lvl="2"/>
            <a:r>
              <a:rPr lang="en-US" sz="1700" dirty="0"/>
              <a:t>User </a:t>
            </a:r>
            <a:r>
              <a:rPr lang="en-US" sz="1700" dirty="0" err="1"/>
              <a:t>Signin</a:t>
            </a:r>
            <a:endParaRPr lang="en-US" sz="1700" dirty="0"/>
          </a:p>
          <a:p>
            <a:pPr lvl="2"/>
            <a:r>
              <a:rPr lang="en-US" sz="1700" dirty="0"/>
              <a:t>Taxi Booking</a:t>
            </a:r>
          </a:p>
          <a:p>
            <a:endParaRPr lang="en-IN" sz="1700" dirty="0"/>
          </a:p>
        </p:txBody>
      </p:sp>
      <p:sp>
        <p:nvSpPr>
          <p:cNvPr id="6" name="TextBox 5">
            <a:extLst>
              <a:ext uri="{FF2B5EF4-FFF2-40B4-BE49-F238E27FC236}">
                <a16:creationId xmlns:a16="http://schemas.microsoft.com/office/drawing/2014/main" id="{E3CC15FB-C0A5-45CE-AB9B-A0641D9AA250}"/>
              </a:ext>
            </a:extLst>
          </p:cNvPr>
          <p:cNvSpPr txBox="1"/>
          <p:nvPr/>
        </p:nvSpPr>
        <p:spPr>
          <a:xfrm>
            <a:off x="5969889" y="3657350"/>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 lambda handler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a:t>Insights Highlights</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2200" dirty="0"/>
              <a:t>Purpose – Acts as an analytics tools that deliver insights for the Organization</a:t>
            </a:r>
          </a:p>
          <a:p>
            <a:r>
              <a:rPr lang="en-US" sz="2200" dirty="0"/>
              <a:t>Description – Currently provides insights on below Aggregations </a:t>
            </a:r>
          </a:p>
          <a:p>
            <a:r>
              <a:rPr lang="en-US" sz="2200" dirty="0"/>
              <a:t>Steps to execute - The insights are available via the </a:t>
            </a:r>
            <a:r>
              <a:rPr lang="en-US" sz="2200" dirty="0" err="1"/>
              <a:t>Jupyter</a:t>
            </a:r>
            <a:r>
              <a:rPr lang="en-US" sz="2200" dirty="0"/>
              <a:t> Notebook hosted on the AWS </a:t>
            </a:r>
            <a:r>
              <a:rPr lang="en-US" sz="2200" dirty="0" err="1"/>
              <a:t>SageMaker</a:t>
            </a:r>
            <a:endParaRPr lang="en-US" sz="2200" dirty="0"/>
          </a:p>
          <a:p>
            <a:r>
              <a:rPr lang="en-US" sz="2200" dirty="0"/>
              <a:t>Scenarios supported</a:t>
            </a:r>
            <a:endParaRPr lang="en-IN" sz="2200" dirty="0"/>
          </a:p>
        </p:txBody>
      </p:sp>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1492</TotalTime>
  <Words>824</Words>
  <Application>Microsoft Office PowerPoint</Application>
  <PresentationFormat>Widescreen</PresentationFormat>
  <Paragraphs>97</Paragraphs>
  <Slides>18</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42</cp:revision>
  <dcterms:created xsi:type="dcterms:W3CDTF">2021-09-08T04:10:48Z</dcterms:created>
  <dcterms:modified xsi:type="dcterms:W3CDTF">2021-09-15T16:38:03Z</dcterms:modified>
</cp:coreProperties>
</file>